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454F-EE93-45C0-9AF0-35FD05BDC525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1D3B9-D72F-462E-8B05-4260C59D66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7123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454F-EE93-45C0-9AF0-35FD05BDC525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1D3B9-D72F-462E-8B05-4260C59D66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9881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454F-EE93-45C0-9AF0-35FD05BDC525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1D3B9-D72F-462E-8B05-4260C59D66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736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454F-EE93-45C0-9AF0-35FD05BDC525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1D3B9-D72F-462E-8B05-4260C59D66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4640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454F-EE93-45C0-9AF0-35FD05BDC525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1D3B9-D72F-462E-8B05-4260C59D66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6093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454F-EE93-45C0-9AF0-35FD05BDC525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1D3B9-D72F-462E-8B05-4260C59D66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026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454F-EE93-45C0-9AF0-35FD05BDC525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1D3B9-D72F-462E-8B05-4260C59D66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485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454F-EE93-45C0-9AF0-35FD05BDC525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1D3B9-D72F-462E-8B05-4260C59D66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137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454F-EE93-45C0-9AF0-35FD05BDC525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1D3B9-D72F-462E-8B05-4260C59D66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2194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454F-EE93-45C0-9AF0-35FD05BDC525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1D3B9-D72F-462E-8B05-4260C59D66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0604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454F-EE93-45C0-9AF0-35FD05BDC525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1D3B9-D72F-462E-8B05-4260C59D66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0954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0454F-EE93-45C0-9AF0-35FD05BDC525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1D3B9-D72F-462E-8B05-4260C59D66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0146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D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175"/>
            <a:ext cx="12192000" cy="6089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6037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D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200"/>
            <a:ext cx="12192000" cy="6196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148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D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88"/>
            <a:ext cx="12192000" cy="624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910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D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325"/>
            <a:ext cx="12192000" cy="6229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9966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d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8646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D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"/>
            <a:ext cx="12192000" cy="6781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6589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D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615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D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3" y="0"/>
            <a:ext cx="120808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068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imap foot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3" y="0"/>
            <a:ext cx="120665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7913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</cp:revision>
  <dcterms:created xsi:type="dcterms:W3CDTF">2024-05-15T11:50:29Z</dcterms:created>
  <dcterms:modified xsi:type="dcterms:W3CDTF">2024-05-15T11:50:45Z</dcterms:modified>
</cp:coreProperties>
</file>